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397" r:id="rId15"/>
    <p:sldId id="398" r:id="rId16"/>
    <p:sldId id="271" r:id="rId17"/>
    <p:sldId id="386" r:id="rId18"/>
    <p:sldId id="387" r:id="rId19"/>
    <p:sldId id="273" r:id="rId20"/>
    <p:sldId id="388" r:id="rId21"/>
    <p:sldId id="395" r:id="rId22"/>
    <p:sldId id="396" r:id="rId23"/>
    <p:sldId id="275" r:id="rId24"/>
    <p:sldId id="274" r:id="rId25"/>
    <p:sldId id="276" r:id="rId26"/>
    <p:sldId id="362" r:id="rId27"/>
    <p:sldId id="382" r:id="rId28"/>
    <p:sldId id="363" r:id="rId29"/>
    <p:sldId id="383" r:id="rId30"/>
    <p:sldId id="394" r:id="rId31"/>
    <p:sldId id="389" r:id="rId32"/>
    <p:sldId id="390" r:id="rId33"/>
    <p:sldId id="399" r:id="rId34"/>
    <p:sldId id="258" r:id="rId35"/>
    <p:sldId id="391" r:id="rId36"/>
    <p:sldId id="260" r:id="rId37"/>
    <p:sldId id="392" r:id="rId38"/>
    <p:sldId id="3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6ADF-8F59-D848-ACC6-638EF97A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 can be limited by multiple nutrients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83D62-0FFD-2C4D-960F-00C9B8E5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22" y="1896677"/>
            <a:ext cx="6358814" cy="4591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A0D4D-7D99-BC45-817F-030FDC01E53F}"/>
              </a:ext>
            </a:extLst>
          </p:cNvPr>
          <p:cNvSpPr txBox="1"/>
          <p:nvPr/>
        </p:nvSpPr>
        <p:spPr>
          <a:xfrm>
            <a:off x="10517054" y="6488668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Fay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85994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leaf physiology</a:t>
            </a:r>
          </a:p>
        </p:txBody>
      </p:sp>
    </p:spTree>
    <p:extLst>
      <p:ext uri="{BB962C8B-B14F-4D97-AF65-F5344CB8AC3E}">
        <p14:creationId xmlns:p14="http://schemas.microsoft.com/office/powerpoint/2010/main" val="308661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4817348" y="4988461"/>
            <a:ext cx="255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59940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0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limitations!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A4F5A-C68A-D64A-AB0D-F8033FE1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15" y="1185558"/>
            <a:ext cx="4501203" cy="54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</a:t>
            </a:r>
            <a:r>
              <a:rPr lang="en-US" sz="4800"/>
              <a:t>impact plant biomass </a:t>
            </a:r>
            <a:r>
              <a:rPr lang="en-US" sz="4800" dirty="0"/>
              <a:t>and diversity. Use a systems diagram to explain your hypothesis.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423</Words>
  <Application>Microsoft Macintosh PowerPoint</Application>
  <PresentationFormat>Widescreen</PresentationFormat>
  <Paragraphs>86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Biomass can be limited by multiple nutrients</vt:lpstr>
      <vt:lpstr>Nutrition impacts: leaf physiology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effects on physiological processes</vt:lpstr>
      <vt:lpstr>PowerPoint Presentation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plant biomass and diversity. Use a systems diagram to explain your hypothesis.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47</cp:revision>
  <dcterms:created xsi:type="dcterms:W3CDTF">2019-03-03T17:51:14Z</dcterms:created>
  <dcterms:modified xsi:type="dcterms:W3CDTF">2023-03-07T14:23:13Z</dcterms:modified>
</cp:coreProperties>
</file>